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5CA3D1-93B4-4CFD-8226-837A50237B61}" v="4" dt="2022-05-25T11:20:01.2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-341" y="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stafa yücel" userId="493e82c3bd26b036" providerId="LiveId" clId="{8E5CA3D1-93B4-4CFD-8226-837A50237B61}"/>
    <pc:docChg chg="undo custSel modSld">
      <pc:chgData name="mustafa yücel" userId="493e82c3bd26b036" providerId="LiveId" clId="{8E5CA3D1-93B4-4CFD-8226-837A50237B61}" dt="2022-05-26T13:32:26.687" v="691" actId="20577"/>
      <pc:docMkLst>
        <pc:docMk/>
      </pc:docMkLst>
      <pc:sldChg chg="modSp mod">
        <pc:chgData name="mustafa yücel" userId="493e82c3bd26b036" providerId="LiveId" clId="{8E5CA3D1-93B4-4CFD-8226-837A50237B61}" dt="2022-05-24T13:18:27.324" v="34" actId="20577"/>
        <pc:sldMkLst>
          <pc:docMk/>
          <pc:sldMk cId="1901028879" sldId="256"/>
        </pc:sldMkLst>
        <pc:spChg chg="mod">
          <ac:chgData name="mustafa yücel" userId="493e82c3bd26b036" providerId="LiveId" clId="{8E5CA3D1-93B4-4CFD-8226-837A50237B61}" dt="2022-05-24T13:18:11.401" v="17" actId="20577"/>
          <ac:spMkLst>
            <pc:docMk/>
            <pc:sldMk cId="1901028879" sldId="256"/>
            <ac:spMk id="6" creationId="{29FD7DDA-ED44-6C3E-B4F9-B34D9FD425FA}"/>
          </ac:spMkLst>
        </pc:spChg>
        <pc:spChg chg="mod">
          <ac:chgData name="mustafa yücel" userId="493e82c3bd26b036" providerId="LiveId" clId="{8E5CA3D1-93B4-4CFD-8226-837A50237B61}" dt="2022-05-24T13:18:27.324" v="34" actId="20577"/>
          <ac:spMkLst>
            <pc:docMk/>
            <pc:sldMk cId="1901028879" sldId="256"/>
            <ac:spMk id="9" creationId="{903A0F90-C23D-A8FA-528F-822589EB3772}"/>
          </ac:spMkLst>
        </pc:spChg>
      </pc:sldChg>
      <pc:sldChg chg="modSp mod">
        <pc:chgData name="mustafa yücel" userId="493e82c3bd26b036" providerId="LiveId" clId="{8E5CA3D1-93B4-4CFD-8226-837A50237B61}" dt="2022-05-24T13:20:08.866" v="52" actId="14100"/>
        <pc:sldMkLst>
          <pc:docMk/>
          <pc:sldMk cId="3981593778" sldId="257"/>
        </pc:sldMkLst>
        <pc:spChg chg="mod">
          <ac:chgData name="mustafa yücel" userId="493e82c3bd26b036" providerId="LiveId" clId="{8E5CA3D1-93B4-4CFD-8226-837A50237B61}" dt="2022-05-24T13:20:08.866" v="52" actId="14100"/>
          <ac:spMkLst>
            <pc:docMk/>
            <pc:sldMk cId="3981593778" sldId="257"/>
            <ac:spMk id="10" creationId="{149A6058-25A7-74AB-8155-B6A69966459B}"/>
          </ac:spMkLst>
        </pc:spChg>
      </pc:sldChg>
      <pc:sldChg chg="addSp delSp modSp mod setBg">
        <pc:chgData name="mustafa yücel" userId="493e82c3bd26b036" providerId="LiveId" clId="{8E5CA3D1-93B4-4CFD-8226-837A50237B61}" dt="2022-05-25T11:22:23.110" v="108" actId="1076"/>
        <pc:sldMkLst>
          <pc:docMk/>
          <pc:sldMk cId="2414751017" sldId="258"/>
        </pc:sldMkLst>
        <pc:spChg chg="add del">
          <ac:chgData name="mustafa yücel" userId="493e82c3bd26b036" providerId="LiveId" clId="{8E5CA3D1-93B4-4CFD-8226-837A50237B61}" dt="2022-05-25T11:20:56.162" v="93" actId="26606"/>
          <ac:spMkLst>
            <pc:docMk/>
            <pc:sldMk cId="2414751017" sldId="258"/>
            <ac:spMk id="9" creationId="{749FA6A2-2239-4EF2-9EB3-B1DC295FE14D}"/>
          </ac:spMkLst>
        </pc:spChg>
        <pc:spChg chg="add del">
          <ac:chgData name="mustafa yücel" userId="493e82c3bd26b036" providerId="LiveId" clId="{8E5CA3D1-93B4-4CFD-8226-837A50237B61}" dt="2022-05-25T11:20:57.811" v="95" actId="26606"/>
          <ac:spMkLst>
            <pc:docMk/>
            <pc:sldMk cId="2414751017" sldId="258"/>
            <ac:spMk id="11" creationId="{C96C8BAF-68F3-4B78-B238-35DF5D86560D}"/>
          </ac:spMkLst>
        </pc:spChg>
        <pc:spChg chg="add del">
          <ac:chgData name="mustafa yücel" userId="493e82c3bd26b036" providerId="LiveId" clId="{8E5CA3D1-93B4-4CFD-8226-837A50237B61}" dt="2022-05-25T11:20:53.840" v="89" actId="26606"/>
          <ac:spMkLst>
            <pc:docMk/>
            <pc:sldMk cId="2414751017" sldId="258"/>
            <ac:spMk id="16" creationId="{EB1CEFBF-6F09-4052-862B-E219DA15757E}"/>
          </ac:spMkLst>
        </pc:spChg>
        <pc:spChg chg="add del">
          <ac:chgData name="mustafa yücel" userId="493e82c3bd26b036" providerId="LiveId" clId="{8E5CA3D1-93B4-4CFD-8226-837A50237B61}" dt="2022-05-25T11:20:53.840" v="89" actId="26606"/>
          <ac:spMkLst>
            <pc:docMk/>
            <pc:sldMk cId="2414751017" sldId="258"/>
            <ac:spMk id="17" creationId="{56827C3C-D52F-46CE-A441-3CD6A1A6A0A2}"/>
          </ac:spMkLst>
        </pc:spChg>
        <pc:spChg chg="add del">
          <ac:chgData name="mustafa yücel" userId="493e82c3bd26b036" providerId="LiveId" clId="{8E5CA3D1-93B4-4CFD-8226-837A50237B61}" dt="2022-05-25T11:20:53.840" v="89" actId="26606"/>
          <ac:spMkLst>
            <pc:docMk/>
            <pc:sldMk cId="2414751017" sldId="258"/>
            <ac:spMk id="18" creationId="{BCB5D417-2A71-445D-B4C7-9E814D633D33}"/>
          </ac:spMkLst>
        </pc:spChg>
        <pc:spChg chg="add del">
          <ac:chgData name="mustafa yücel" userId="493e82c3bd26b036" providerId="LiveId" clId="{8E5CA3D1-93B4-4CFD-8226-837A50237B61}" dt="2022-05-25T11:20:53.840" v="89" actId="26606"/>
          <ac:spMkLst>
            <pc:docMk/>
            <pc:sldMk cId="2414751017" sldId="258"/>
            <ac:spMk id="19" creationId="{F52A8B51-0A89-497B-B882-6658E029A3F9}"/>
          </ac:spMkLst>
        </pc:spChg>
        <pc:spChg chg="add del">
          <ac:chgData name="mustafa yücel" userId="493e82c3bd26b036" providerId="LiveId" clId="{8E5CA3D1-93B4-4CFD-8226-837A50237B61}" dt="2022-05-25T11:20:59.153" v="97" actId="26606"/>
          <ac:spMkLst>
            <pc:docMk/>
            <pc:sldMk cId="2414751017" sldId="258"/>
            <ac:spMk id="28" creationId="{56827C3C-D52F-46CE-A441-3CD6A1A6A0A2}"/>
          </ac:spMkLst>
        </pc:spChg>
        <pc:spChg chg="add del">
          <ac:chgData name="mustafa yücel" userId="493e82c3bd26b036" providerId="LiveId" clId="{8E5CA3D1-93B4-4CFD-8226-837A50237B61}" dt="2022-05-25T11:20:59.153" v="97" actId="26606"/>
          <ac:spMkLst>
            <pc:docMk/>
            <pc:sldMk cId="2414751017" sldId="258"/>
            <ac:spMk id="29" creationId="{F52A8B51-0A89-497B-B882-6658E029A3F9}"/>
          </ac:spMkLst>
        </pc:spChg>
        <pc:spChg chg="add del">
          <ac:chgData name="mustafa yücel" userId="493e82c3bd26b036" providerId="LiveId" clId="{8E5CA3D1-93B4-4CFD-8226-837A50237B61}" dt="2022-05-25T11:20:59.153" v="97" actId="26606"/>
          <ac:spMkLst>
            <pc:docMk/>
            <pc:sldMk cId="2414751017" sldId="258"/>
            <ac:spMk id="30" creationId="{EB1CEFBF-6F09-4052-862B-E219DA15757E}"/>
          </ac:spMkLst>
        </pc:spChg>
        <pc:spChg chg="add del">
          <ac:chgData name="mustafa yücel" userId="493e82c3bd26b036" providerId="LiveId" clId="{8E5CA3D1-93B4-4CFD-8226-837A50237B61}" dt="2022-05-25T11:20:59.153" v="97" actId="26606"/>
          <ac:spMkLst>
            <pc:docMk/>
            <pc:sldMk cId="2414751017" sldId="258"/>
            <ac:spMk id="31" creationId="{BCB5D417-2A71-445D-B4C7-9E814D633D33}"/>
          </ac:spMkLst>
        </pc:spChg>
        <pc:grpChg chg="add del">
          <ac:chgData name="mustafa yücel" userId="493e82c3bd26b036" providerId="LiveId" clId="{8E5CA3D1-93B4-4CFD-8226-837A50237B61}" dt="2022-05-25T11:20:57.811" v="95" actId="26606"/>
          <ac:grpSpMkLst>
            <pc:docMk/>
            <pc:sldMk cId="2414751017" sldId="258"/>
            <ac:grpSpMk id="13" creationId="{4F4CD6D0-5A87-4BA2-A13A-0E40511C3CFA}"/>
          </ac:grpSpMkLst>
        </pc:grpChg>
        <pc:grpChg chg="add del">
          <ac:chgData name="mustafa yücel" userId="493e82c3bd26b036" providerId="LiveId" clId="{8E5CA3D1-93B4-4CFD-8226-837A50237B61}" dt="2022-05-25T11:20:57.811" v="95" actId="26606"/>
          <ac:grpSpMkLst>
            <pc:docMk/>
            <pc:sldMk cId="2414751017" sldId="258"/>
            <ac:grpSpMk id="22" creationId="{6EFC3492-86BD-4D75-B5B4-C2DBFE0BD106}"/>
          </ac:grpSpMkLst>
        </pc:grpChg>
        <pc:grpChg chg="add del">
          <ac:chgData name="mustafa yücel" userId="493e82c3bd26b036" providerId="LiveId" clId="{8E5CA3D1-93B4-4CFD-8226-837A50237B61}" dt="2022-05-25T11:20:57.811" v="95" actId="26606"/>
          <ac:grpSpMkLst>
            <pc:docMk/>
            <pc:sldMk cId="2414751017" sldId="258"/>
            <ac:grpSpMk id="25" creationId="{E9537076-EF48-4F72-9164-FD8260D550AC}"/>
          </ac:grpSpMkLst>
        </pc:grpChg>
        <pc:picChg chg="add del mod modCrop">
          <ac:chgData name="mustafa yücel" userId="493e82c3bd26b036" providerId="LiveId" clId="{8E5CA3D1-93B4-4CFD-8226-837A50237B61}" dt="2022-05-25T11:19:24.553" v="79" actId="21"/>
          <ac:picMkLst>
            <pc:docMk/>
            <pc:sldMk cId="2414751017" sldId="258"/>
            <ac:picMk id="3" creationId="{24A9804F-09F1-C62D-E318-E294046B28BE}"/>
          </ac:picMkLst>
        </pc:picChg>
        <pc:picChg chg="del">
          <ac:chgData name="mustafa yücel" userId="493e82c3bd26b036" providerId="LiveId" clId="{8E5CA3D1-93B4-4CFD-8226-837A50237B61}" dt="2022-05-25T08:04:56.578" v="53" actId="21"/>
          <ac:picMkLst>
            <pc:docMk/>
            <pc:sldMk cId="2414751017" sldId="258"/>
            <ac:picMk id="4" creationId="{2CC9695D-8CB4-922E-95FA-D7D69BF8A4B3}"/>
          </ac:picMkLst>
        </pc:picChg>
        <pc:picChg chg="add mod">
          <ac:chgData name="mustafa yücel" userId="493e82c3bd26b036" providerId="LiveId" clId="{8E5CA3D1-93B4-4CFD-8226-837A50237B61}" dt="2022-05-25T11:20:59.168" v="98" actId="26606"/>
          <ac:picMkLst>
            <pc:docMk/>
            <pc:sldMk cId="2414751017" sldId="258"/>
            <ac:picMk id="4" creationId="{7A1A10AB-E8CB-8C85-696F-EBF855E0BD17}"/>
          </ac:picMkLst>
        </pc:picChg>
        <pc:picChg chg="add del mod">
          <ac:chgData name="mustafa yücel" userId="493e82c3bd26b036" providerId="LiveId" clId="{8E5CA3D1-93B4-4CFD-8226-837A50237B61}" dt="2022-05-25T11:19:47.199" v="81" actId="21"/>
          <ac:picMkLst>
            <pc:docMk/>
            <pc:sldMk cId="2414751017" sldId="258"/>
            <ac:picMk id="5" creationId="{767D6C30-BDB2-2A8B-5D8C-A60BD9CBFE86}"/>
          </ac:picMkLst>
        </pc:picChg>
        <pc:picChg chg="mod ord">
          <ac:chgData name="mustafa yücel" userId="493e82c3bd26b036" providerId="LiveId" clId="{8E5CA3D1-93B4-4CFD-8226-837A50237B61}" dt="2022-05-25T11:21:58.456" v="107" actId="14100"/>
          <ac:picMkLst>
            <pc:docMk/>
            <pc:sldMk cId="2414751017" sldId="258"/>
            <ac:picMk id="6" creationId="{157DD0AF-58B6-E8DF-B40D-92BE89F4282B}"/>
          </ac:picMkLst>
        </pc:picChg>
        <pc:picChg chg="add mod ord">
          <ac:chgData name="mustafa yücel" userId="493e82c3bd26b036" providerId="LiveId" clId="{8E5CA3D1-93B4-4CFD-8226-837A50237B61}" dt="2022-05-25T11:22:23.110" v="108" actId="1076"/>
          <ac:picMkLst>
            <pc:docMk/>
            <pc:sldMk cId="2414751017" sldId="258"/>
            <ac:picMk id="7" creationId="{82CC1CC5-82F2-25C4-AC45-D05AB57D2919}"/>
          </ac:picMkLst>
        </pc:picChg>
        <pc:cxnChg chg="add del">
          <ac:chgData name="mustafa yücel" userId="493e82c3bd26b036" providerId="LiveId" clId="{8E5CA3D1-93B4-4CFD-8226-837A50237B61}" dt="2022-05-25T11:20:37.541" v="87" actId="26606"/>
          <ac:cxnSpMkLst>
            <pc:docMk/>
            <pc:sldMk cId="2414751017" sldId="258"/>
            <ac:cxnSpMk id="12" creationId="{DCD67800-37AC-4E14-89B0-F79DCB3FB86D}"/>
          </ac:cxnSpMkLst>
        </pc:cxnChg>
        <pc:cxnChg chg="add del">
          <ac:chgData name="mustafa yücel" userId="493e82c3bd26b036" providerId="LiveId" clId="{8E5CA3D1-93B4-4CFD-8226-837A50237B61}" dt="2022-05-25T11:20:37.541" v="87" actId="26606"/>
          <ac:cxnSpMkLst>
            <pc:docMk/>
            <pc:sldMk cId="2414751017" sldId="258"/>
            <ac:cxnSpMk id="14" creationId="{20F1788F-A5AE-4188-8274-F7F2E3833ECD}"/>
          </ac:cxnSpMkLst>
        </pc:cxnChg>
        <pc:cxnChg chg="add">
          <ac:chgData name="mustafa yücel" userId="493e82c3bd26b036" providerId="LiveId" clId="{8E5CA3D1-93B4-4CFD-8226-837A50237B61}" dt="2022-05-25T11:20:59.168" v="98" actId="26606"/>
          <ac:cxnSpMkLst>
            <pc:docMk/>
            <pc:sldMk cId="2414751017" sldId="258"/>
            <ac:cxnSpMk id="33" creationId="{DCD67800-37AC-4E14-89B0-F79DCB3FB86D}"/>
          </ac:cxnSpMkLst>
        </pc:cxnChg>
        <pc:cxnChg chg="add">
          <ac:chgData name="mustafa yücel" userId="493e82c3bd26b036" providerId="LiveId" clId="{8E5CA3D1-93B4-4CFD-8226-837A50237B61}" dt="2022-05-25T11:20:59.168" v="98" actId="26606"/>
          <ac:cxnSpMkLst>
            <pc:docMk/>
            <pc:sldMk cId="2414751017" sldId="258"/>
            <ac:cxnSpMk id="34" creationId="{20F1788F-A5AE-4188-8274-F7F2E3833ECD}"/>
          </ac:cxnSpMkLst>
        </pc:cxnChg>
      </pc:sldChg>
      <pc:sldChg chg="addSp modSp mod">
        <pc:chgData name="mustafa yücel" userId="493e82c3bd26b036" providerId="LiveId" clId="{8E5CA3D1-93B4-4CFD-8226-837A50237B61}" dt="2022-05-26T13:32:26.687" v="691" actId="20577"/>
        <pc:sldMkLst>
          <pc:docMk/>
          <pc:sldMk cId="2963314781" sldId="259"/>
        </pc:sldMkLst>
        <pc:spChg chg="mod">
          <ac:chgData name="mustafa yücel" userId="493e82c3bd26b036" providerId="LiveId" clId="{8E5CA3D1-93B4-4CFD-8226-837A50237B61}" dt="2022-05-26T13:32:26.687" v="691" actId="20577"/>
          <ac:spMkLst>
            <pc:docMk/>
            <pc:sldMk cId="2963314781" sldId="259"/>
            <ac:spMk id="3" creationId="{185EABD6-8CCA-C387-D065-BF8B49BCE376}"/>
          </ac:spMkLst>
        </pc:spChg>
        <pc:spChg chg="add mod">
          <ac:chgData name="mustafa yücel" userId="493e82c3bd26b036" providerId="LiveId" clId="{8E5CA3D1-93B4-4CFD-8226-837A50237B61}" dt="2022-05-26T13:30:57.608" v="688" actId="14100"/>
          <ac:spMkLst>
            <pc:docMk/>
            <pc:sldMk cId="2963314781" sldId="259"/>
            <ac:spMk id="4" creationId="{5A032DC8-0837-083D-26D9-C3344C751C40}"/>
          </ac:spMkLst>
        </pc:spChg>
        <pc:spChg chg="add mod">
          <ac:chgData name="mustafa yücel" userId="493e82c3bd26b036" providerId="LiveId" clId="{8E5CA3D1-93B4-4CFD-8226-837A50237B61}" dt="2022-05-26T13:31:02.418" v="689" actId="1076"/>
          <ac:spMkLst>
            <pc:docMk/>
            <pc:sldMk cId="2963314781" sldId="259"/>
            <ac:spMk id="5" creationId="{FB5A5E4B-072F-2759-5087-BEB3DD31A4DC}"/>
          </ac:spMkLst>
        </pc:spChg>
        <pc:picChg chg="mod">
          <ac:chgData name="mustafa yücel" userId="493e82c3bd26b036" providerId="LiveId" clId="{8E5CA3D1-93B4-4CFD-8226-837A50237B61}" dt="2022-05-26T13:16:44.854" v="109" actId="1076"/>
          <ac:picMkLst>
            <pc:docMk/>
            <pc:sldMk cId="2963314781" sldId="259"/>
            <ac:picMk id="2" creationId="{00167D3F-1BDA-EC71-3147-674C7976136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925E3-8924-447B-89B3-5BC891BA43DE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476AC-79BA-4732-B24A-706E905DBD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1702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0476AC-79BA-4732-B24A-706E905DBD5E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9838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4F05061-CC35-D32D-51BC-CC330ACD6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90A22A1C-08AC-AB7E-1A8D-F22AA30CB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03FF5610-3B7A-3088-EB3A-68BA9533D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1783-257F-4775-8F29-676FE053C331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3E468A58-6F44-1222-D2A4-37484EF9E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7CB86A2C-64F3-BA13-4DE4-2F493F96E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FFCE-A9C2-4CDD-B6E2-66D573159A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719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43A71E5-79FE-4073-EA2F-872C5309F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F76F7604-A1DD-FB43-30DD-CBD4968CB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7AE4737E-BA09-508C-AAE3-3BD42D3EA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1783-257F-4775-8F29-676FE053C331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F84375C-A0BF-1EDC-B4CB-356CC948C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A18649B-D22E-6E67-0884-E32169F5D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FFCE-A9C2-4CDD-B6E2-66D573159A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403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AE8A0132-7868-CB72-9D92-FD780BC002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F3111C74-B2F5-2F68-2FAE-9132F5150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02F436DA-0D1C-C771-E7CA-8E70FA237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1783-257F-4775-8F29-676FE053C331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B6C15E47-16DF-AE01-B34F-1C6BDDD2A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A70C3D89-6824-50C9-1B19-4A02B8B1E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FFCE-A9C2-4CDD-B6E2-66D573159A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06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6BC75BE-59EB-A2F3-8543-94C898ABC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CE73DF6-F50F-3204-E7F0-DB5DDD159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DF1A22E7-0299-3E0D-4A43-E412AF4B2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1783-257F-4775-8F29-676FE053C331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3BE1FE3-ECEB-3A3C-637D-A8AC341BB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58ED325-340E-1A10-88DA-555171419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FFCE-A9C2-4CDD-B6E2-66D573159A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970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1368E92D-49C3-99DF-FEB0-B0DE2ADF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7FAE60B1-8539-0C62-04BE-C6223E7AD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F6A5D01-F3EB-1F09-E380-902ECCD7B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1783-257F-4775-8F29-676FE053C331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A1262838-6A67-8535-A7DD-13247BBFD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87D8E123-B2B0-E970-EE32-A1E0792B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FFCE-A9C2-4CDD-B6E2-66D573159A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1954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3037F8D-0BCB-8115-53BD-2F8DDCD8B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6C2FC08-3B34-F9C5-D172-7742B03C37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F72DDBE7-805C-8BF3-85D6-1EE802B2B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8B4BEC5E-7377-FD14-DF08-824C69A92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1783-257F-4775-8F29-676FE053C331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77E87AC8-DFD9-A5AF-7C87-14C0FFFB4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9AAECBB6-DEAF-AB01-5397-EF3F9FF7F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FFCE-A9C2-4CDD-B6E2-66D573159A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00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56226B2E-A254-73A1-9765-556A1CFEE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33004F9D-7DEA-F746-9823-222F7C28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8A1090E2-A0FA-775D-D77B-AD3F16177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5876DF36-006B-7BBA-4B12-C20C6B912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840FC570-B802-3FEB-B871-F8778A7986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CCA42BC9-88B2-3697-C734-E9E3FE8C7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1783-257F-4775-8F29-676FE053C331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BAE8B868-543A-84B8-9042-FFE0E7E81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9E4E66F2-8D2A-1FE0-1A72-01DEB915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FFCE-A9C2-4CDD-B6E2-66D573159A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8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0E2CDC2-E18F-CD10-FC33-EFCA97C14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B61BB58F-0D04-A2CE-162E-BF2D6288B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1783-257F-4775-8F29-676FE053C331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F81FA180-77DB-7513-B6CE-9A363AF82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7DF0A914-60B7-8835-AD32-1A2107399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FFCE-A9C2-4CDD-B6E2-66D573159A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618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7BD4C2FC-51AC-3BE9-D562-DB952CFAF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1783-257F-4775-8F29-676FE053C331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CFA1B462-B078-89CE-D834-694BEB2B1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75126EFA-F21E-C2A4-CFD3-B4CE3904B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FFCE-A9C2-4CDD-B6E2-66D573159A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82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FA24379-9841-DDE5-21E2-203A68387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89AC04F-6924-9903-2F6F-3077D2D03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6B97B713-D4B5-6654-1F4B-17EDBAE19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8C6119B6-AE2B-60B0-39AE-422E1D8AE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1783-257F-4775-8F29-676FE053C331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C97D4E25-39EC-3ECC-D71D-88F41A6D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2889E7A9-F7D7-B273-0EC6-182C9C73F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FFCE-A9C2-4CDD-B6E2-66D573159A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495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512F120-5ADD-8F2E-1A9E-05D51BB29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5B2EB56C-678C-5EF9-BA72-07B0DA307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FE116031-BDAD-2326-E3E4-8E18382BC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35A62F42-0051-2050-5CE8-B382DE56A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61783-257F-4775-8F29-676FE053C331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683E2FE6-7644-89C9-9800-AF8BC0E3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2689935E-A09F-637F-BBE3-C1C713C25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FFCE-A9C2-4CDD-B6E2-66D573159A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999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19000">
              <a:schemeClr val="bg1"/>
            </a:gs>
            <a:gs pos="100000">
              <a:srgbClr val="BEBCCB"/>
            </a:gs>
            <a:gs pos="6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1D602D07-CB5A-F1B1-1531-FC68A15E4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9567B665-446D-1B42-D507-0E078AF77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F5422638-B472-09E8-F357-9592DB83C8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61783-257F-4775-8F29-676FE053C331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D0F84BD-0641-2141-F76B-FA2E8D49DC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4E274605-A287-927A-E7AC-A231E6FD0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FFCE-A9C2-4CDD-B6E2-66D573159A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262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5CF42EA0-3925-69A6-4778-7FA11CD7EFC8}"/>
              </a:ext>
            </a:extLst>
          </p:cNvPr>
          <p:cNvSpPr txBox="1"/>
          <p:nvPr/>
        </p:nvSpPr>
        <p:spPr>
          <a:xfrm>
            <a:off x="2042160" y="335280"/>
            <a:ext cx="8107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i="1" dirty="0">
                <a:solidFill>
                  <a:schemeClr val="accent1">
                    <a:lumMod val="75000"/>
                  </a:schemeClr>
                </a:solidFill>
              </a:rPr>
              <a:t>ESKİŞEHİR OSMANGAZİ ÜNİVERSİTESİ RADYASYON ONKOLOJİSİ ANABİLİM DALI ONLİNE RADYOTERAPİ BİLGİLENDİRME APLİKASYONU</a:t>
            </a:r>
          </a:p>
        </p:txBody>
      </p:sp>
      <p:pic>
        <p:nvPicPr>
          <p:cNvPr id="1026" name="Picture 2" descr="Yozgat Yenifakılı Aile Sağlığı Merkezi">
            <a:extLst>
              <a:ext uri="{FF2B5EF4-FFF2-40B4-BE49-F238E27FC236}">
                <a16:creationId xmlns:a16="http://schemas.microsoft.com/office/drawing/2014/main" xmlns="" id="{62ABBD37-E74F-B3A8-38AD-741CB3A66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31" y="2695575"/>
            <a:ext cx="2280492" cy="194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Konuşma Balonu: Oval 2">
            <a:extLst>
              <a:ext uri="{FF2B5EF4-FFF2-40B4-BE49-F238E27FC236}">
                <a16:creationId xmlns:a16="http://schemas.microsoft.com/office/drawing/2014/main" xmlns="" id="{537E7C34-AB69-43ED-58D7-5FA78EFCEA94}"/>
              </a:ext>
            </a:extLst>
          </p:cNvPr>
          <p:cNvSpPr/>
          <p:nvPr/>
        </p:nvSpPr>
        <p:spPr>
          <a:xfrm>
            <a:off x="1412240" y="1334775"/>
            <a:ext cx="4206240" cy="1191894"/>
          </a:xfrm>
          <a:prstGeom prst="wedgeEllipseCallou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xmlns="" id="{CC245430-3266-9D1E-22F6-0A72000BEBEE}"/>
              </a:ext>
            </a:extLst>
          </p:cNvPr>
          <p:cNvSpPr txBox="1"/>
          <p:nvPr/>
        </p:nvSpPr>
        <p:spPr>
          <a:xfrm>
            <a:off x="1625600" y="1725960"/>
            <a:ext cx="3361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i="1" dirty="0">
                <a:solidFill>
                  <a:schemeClr val="bg2">
                    <a:lumMod val="50000"/>
                  </a:schemeClr>
                </a:solidFill>
              </a:rPr>
              <a:t>Online Radyoterapi Bilgilendirme</a:t>
            </a:r>
          </a:p>
          <a:p>
            <a:r>
              <a:rPr lang="tr-TR" sz="1600" b="1" i="1" dirty="0">
                <a:solidFill>
                  <a:schemeClr val="bg2">
                    <a:lumMod val="50000"/>
                  </a:schemeClr>
                </a:solidFill>
              </a:rPr>
              <a:t>Aplikasyonu nedir , biliyor musunuz ?</a:t>
            </a:r>
          </a:p>
        </p:txBody>
      </p:sp>
      <p:sp>
        <p:nvSpPr>
          <p:cNvPr id="6" name="Dikdörtgen: Köşeleri Yuvarlatılmış 5">
            <a:extLst>
              <a:ext uri="{FF2B5EF4-FFF2-40B4-BE49-F238E27FC236}">
                <a16:creationId xmlns:a16="http://schemas.microsoft.com/office/drawing/2014/main" xmlns="" id="{29FD7DDA-ED44-6C3E-B4F9-B34D9FD425FA}"/>
              </a:ext>
            </a:extLst>
          </p:cNvPr>
          <p:cNvSpPr/>
          <p:nvPr/>
        </p:nvSpPr>
        <p:spPr>
          <a:xfrm>
            <a:off x="6573522" y="1060456"/>
            <a:ext cx="4206240" cy="11918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i="1" dirty="0"/>
              <a:t>Radyoterapi alan hastalarda tedavi takibi önemlidir.</a:t>
            </a:r>
          </a:p>
        </p:txBody>
      </p:sp>
      <p:sp>
        <p:nvSpPr>
          <p:cNvPr id="8" name="Dikdörtgen: Köşeleri Yuvarlatılmış 7">
            <a:extLst>
              <a:ext uri="{FF2B5EF4-FFF2-40B4-BE49-F238E27FC236}">
                <a16:creationId xmlns:a16="http://schemas.microsoft.com/office/drawing/2014/main" xmlns="" id="{01437667-992C-D4A1-5702-6C84C598C503}"/>
              </a:ext>
            </a:extLst>
          </p:cNvPr>
          <p:cNvSpPr/>
          <p:nvPr/>
        </p:nvSpPr>
        <p:spPr>
          <a:xfrm>
            <a:off x="5405120" y="2800988"/>
            <a:ext cx="4206240" cy="11918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tr-TR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astaların tedavi sırasında cihaz arızası nedeni ile klinikten ya da yoldan geri dönmesi hem zaman hem de maliyet kaybına yol açmaktadır.</a:t>
            </a:r>
            <a:endParaRPr lang="tr-TR" b="1" i="1" dirty="0"/>
          </a:p>
        </p:txBody>
      </p:sp>
      <p:sp>
        <p:nvSpPr>
          <p:cNvPr id="9" name="Dikdörtgen: Köşeleri Yuvarlatılmış 8">
            <a:extLst>
              <a:ext uri="{FF2B5EF4-FFF2-40B4-BE49-F238E27FC236}">
                <a16:creationId xmlns:a16="http://schemas.microsoft.com/office/drawing/2014/main" xmlns="" id="{903A0F90-C23D-A8FA-528F-822589EB3772}"/>
              </a:ext>
            </a:extLst>
          </p:cNvPr>
          <p:cNvSpPr/>
          <p:nvPr/>
        </p:nvSpPr>
        <p:spPr>
          <a:xfrm>
            <a:off x="3921760" y="4541520"/>
            <a:ext cx="4206240" cy="11918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i="1" dirty="0"/>
              <a:t>Bu duruma engel olmak için size böyle bir hizmet sunuyoruz.</a:t>
            </a:r>
          </a:p>
        </p:txBody>
      </p:sp>
    </p:spTree>
    <p:extLst>
      <p:ext uri="{BB962C8B-B14F-4D97-AF65-F5344CB8AC3E}">
        <p14:creationId xmlns:p14="http://schemas.microsoft.com/office/powerpoint/2010/main" val="1901028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Ücretsiz Doktorlar Karikatür Resimleri, Ücretsiz Küçük Resim İndir,  Ücretsiz Küçük Resim - Diğer">
            <a:extLst>
              <a:ext uri="{FF2B5EF4-FFF2-40B4-BE49-F238E27FC236}">
                <a16:creationId xmlns:a16="http://schemas.microsoft.com/office/drawing/2014/main" xmlns="" id="{50723585-22D1-4394-87EF-0D272A1D5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5354" y="2385840"/>
            <a:ext cx="1748009" cy="2373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EB770601-72A8-9B2C-B063-41C2042961E1}"/>
              </a:ext>
            </a:extLst>
          </p:cNvPr>
          <p:cNvSpPr txBox="1"/>
          <p:nvPr/>
        </p:nvSpPr>
        <p:spPr>
          <a:xfrm>
            <a:off x="3951662" y="392128"/>
            <a:ext cx="4288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i="1" dirty="0"/>
              <a:t>Bu aplikasyonu kullanarak ;</a:t>
            </a:r>
          </a:p>
        </p:txBody>
      </p:sp>
      <p:sp>
        <p:nvSpPr>
          <p:cNvPr id="3" name="Dikdörtgen: Köşeleri Yuvarlatılmış 2">
            <a:extLst>
              <a:ext uri="{FF2B5EF4-FFF2-40B4-BE49-F238E27FC236}">
                <a16:creationId xmlns:a16="http://schemas.microsoft.com/office/drawing/2014/main" xmlns="" id="{0BDDFFE8-E628-1851-CC07-7DDCDCFCF67C}"/>
              </a:ext>
            </a:extLst>
          </p:cNvPr>
          <p:cNvSpPr/>
          <p:nvPr/>
        </p:nvSpPr>
        <p:spPr>
          <a:xfrm>
            <a:off x="435794" y="3761260"/>
            <a:ext cx="6885542" cy="396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i="1" dirty="0"/>
              <a:t>Cihazların arıza ve arızanın giderilme durumu</a:t>
            </a:r>
          </a:p>
        </p:txBody>
      </p:sp>
      <p:sp>
        <p:nvSpPr>
          <p:cNvPr id="7" name="Dikdörtgen: Köşeleri Yuvarlatılmış 6">
            <a:extLst>
              <a:ext uri="{FF2B5EF4-FFF2-40B4-BE49-F238E27FC236}">
                <a16:creationId xmlns:a16="http://schemas.microsoft.com/office/drawing/2014/main" xmlns="" id="{C5A2D035-8B33-61FC-D469-78F0A8FD2FF5}"/>
              </a:ext>
            </a:extLst>
          </p:cNvPr>
          <p:cNvSpPr/>
          <p:nvPr/>
        </p:nvSpPr>
        <p:spPr>
          <a:xfrm>
            <a:off x="160373" y="2942482"/>
            <a:ext cx="6885542" cy="396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i="1" dirty="0"/>
              <a:t>Tedavinizin bitmesine kaç seans kaldığı</a:t>
            </a:r>
          </a:p>
        </p:txBody>
      </p:sp>
      <p:sp>
        <p:nvSpPr>
          <p:cNvPr id="8" name="Dikdörtgen: Köşeleri Yuvarlatılmış 7">
            <a:extLst>
              <a:ext uri="{FF2B5EF4-FFF2-40B4-BE49-F238E27FC236}">
                <a16:creationId xmlns:a16="http://schemas.microsoft.com/office/drawing/2014/main" xmlns="" id="{5DDDA294-5EFB-08CB-3A8A-297613DBDF6F}"/>
              </a:ext>
            </a:extLst>
          </p:cNvPr>
          <p:cNvSpPr/>
          <p:nvPr/>
        </p:nvSpPr>
        <p:spPr>
          <a:xfrm>
            <a:off x="766300" y="1337519"/>
            <a:ext cx="6885542" cy="396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i="1" dirty="0"/>
              <a:t>Hangi cihazda tedaviye girdiğiniz </a:t>
            </a:r>
          </a:p>
        </p:txBody>
      </p:sp>
      <p:sp>
        <p:nvSpPr>
          <p:cNvPr id="9" name="Dikdörtgen: Köşeleri Yuvarlatılmış 8">
            <a:extLst>
              <a:ext uri="{FF2B5EF4-FFF2-40B4-BE49-F238E27FC236}">
                <a16:creationId xmlns:a16="http://schemas.microsoft.com/office/drawing/2014/main" xmlns="" id="{DB28CAA4-9736-2A20-EFAC-E6137FF6AEF5}"/>
              </a:ext>
            </a:extLst>
          </p:cNvPr>
          <p:cNvSpPr/>
          <p:nvPr/>
        </p:nvSpPr>
        <p:spPr>
          <a:xfrm>
            <a:off x="435794" y="2128183"/>
            <a:ext cx="6885542" cy="396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i="1" dirty="0"/>
              <a:t>Tedavinizin saat kaçta olduğu</a:t>
            </a:r>
          </a:p>
        </p:txBody>
      </p:sp>
      <p:sp>
        <p:nvSpPr>
          <p:cNvPr id="10" name="Dikdörtgen: Köşeleri Yuvarlatılmış 9">
            <a:extLst>
              <a:ext uri="{FF2B5EF4-FFF2-40B4-BE49-F238E27FC236}">
                <a16:creationId xmlns:a16="http://schemas.microsoft.com/office/drawing/2014/main" xmlns="" id="{149A6058-25A7-74AB-8155-B6A69966459B}"/>
              </a:ext>
            </a:extLst>
          </p:cNvPr>
          <p:cNvSpPr/>
          <p:nvPr/>
        </p:nvSpPr>
        <p:spPr>
          <a:xfrm>
            <a:off x="766300" y="4575559"/>
            <a:ext cx="6885542" cy="8187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i="1" dirty="0"/>
              <a:t>BİLGİLERİNİ GÖRÜNTÜLEYEBİLİR, BU DURUMLARLA İLGİLİ </a:t>
            </a:r>
            <a:r>
              <a:rPr lang="tr-TR" sz="2800" b="1" i="1" dirty="0"/>
              <a:t>CANLI</a:t>
            </a:r>
            <a:r>
              <a:rPr lang="tr-TR" b="1" i="1" dirty="0"/>
              <a:t> ve </a:t>
            </a:r>
            <a:r>
              <a:rPr lang="tr-TR" sz="2800" b="1" i="1" dirty="0"/>
              <a:t>ANLIK</a:t>
            </a:r>
            <a:r>
              <a:rPr lang="tr-TR" b="1" i="1" dirty="0"/>
              <a:t>  BİLDİRİMLER ALABİLİRSİNİZ.</a:t>
            </a:r>
          </a:p>
        </p:txBody>
      </p:sp>
    </p:spTree>
    <p:extLst>
      <p:ext uri="{BB962C8B-B14F-4D97-AF65-F5344CB8AC3E}">
        <p14:creationId xmlns:p14="http://schemas.microsoft.com/office/powerpoint/2010/main" val="3981593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metin içeren bir resim&#10;&#10;Açıklama otomatik olarak oluşturuldu">
            <a:extLst>
              <a:ext uri="{FF2B5EF4-FFF2-40B4-BE49-F238E27FC236}">
                <a16:creationId xmlns:a16="http://schemas.microsoft.com/office/drawing/2014/main" xmlns="" id="{82CC1CC5-82F2-25C4-AC45-D05AB57D29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41" y="67377"/>
            <a:ext cx="3105167" cy="5900285"/>
          </a:xfrm>
          <a:prstGeom prst="rect">
            <a:avLst/>
          </a:prstGeom>
        </p:spPr>
      </p:pic>
      <p:cxnSp>
        <p:nvCxnSpPr>
          <p:cNvPr id="33" name="Straight Connector 11">
            <a:extLst>
              <a:ext uri="{FF2B5EF4-FFF2-40B4-BE49-F238E27FC236}">
                <a16:creationId xmlns:a16="http://schemas.microsoft.com/office/drawing/2014/main" xmlns="" id="{DCD67800-37AC-4E14-89B0-F79DCB3FB8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16560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Resim 3" descr="metin içeren bir resim&#10;&#10;Açıklama otomatik olarak oluşturuldu">
            <a:extLst>
              <a:ext uri="{FF2B5EF4-FFF2-40B4-BE49-F238E27FC236}">
                <a16:creationId xmlns:a16="http://schemas.microsoft.com/office/drawing/2014/main" xmlns="" id="{7A1A10AB-E8CB-8C85-696F-EBF855E0BD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676" y="1913712"/>
            <a:ext cx="3537345" cy="3024430"/>
          </a:xfrm>
          <a:prstGeom prst="rect">
            <a:avLst/>
          </a:prstGeom>
        </p:spPr>
      </p:pic>
      <p:cxnSp>
        <p:nvCxnSpPr>
          <p:cNvPr id="34" name="Straight Connector 13">
            <a:extLst>
              <a:ext uri="{FF2B5EF4-FFF2-40B4-BE49-F238E27FC236}">
                <a16:creationId xmlns:a16="http://schemas.microsoft.com/office/drawing/2014/main" xmlns="" id="{20F1788F-A5AE-4188-8274-F7F2E3833E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99592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Resim 5">
            <a:extLst>
              <a:ext uri="{FF2B5EF4-FFF2-40B4-BE49-F238E27FC236}">
                <a16:creationId xmlns:a16="http://schemas.microsoft.com/office/drawing/2014/main" xmlns="" id="{157DD0AF-58B6-E8DF-B40D-92BE89F428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695" y="365759"/>
            <a:ext cx="3105164" cy="5900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751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ekreter png indir ücretsiz - Katip telifsiz Resepsiyonist küçük resim - MS  Sekreter Fotograflardan şeffaf PNG görüntüsü">
            <a:extLst>
              <a:ext uri="{FF2B5EF4-FFF2-40B4-BE49-F238E27FC236}">
                <a16:creationId xmlns:a16="http://schemas.microsoft.com/office/drawing/2014/main" xmlns="" id="{00167D3F-1BDA-EC71-3147-674C79761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80" y="1168512"/>
            <a:ext cx="2336838" cy="2993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xmlns="" id="{185EABD6-8CCA-C387-D065-BF8B49BCE376}"/>
              </a:ext>
            </a:extLst>
          </p:cNvPr>
          <p:cNvSpPr txBox="1"/>
          <p:nvPr/>
        </p:nvSpPr>
        <p:spPr>
          <a:xfrm flipH="1">
            <a:off x="2885209" y="1168512"/>
            <a:ext cx="73886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i="1" dirty="0"/>
              <a:t>Bu </a:t>
            </a:r>
            <a:r>
              <a:rPr lang="tr-TR" sz="3600" b="1" i="1"/>
              <a:t>hizmetten faydalanabilmek </a:t>
            </a:r>
            <a:r>
              <a:rPr lang="tr-TR" sz="3600" b="1" i="1" dirty="0"/>
              <a:t>için telefonunuza uygulamayı indirdikten sonra klinik sekreterimizden kullanıcı adı ve şifrenizi alarak uygulamayı kullanmaya başlayabilirsiniz. 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xmlns="" id="{5A032DC8-0837-083D-26D9-C3344C751C40}"/>
              </a:ext>
            </a:extLst>
          </p:cNvPr>
          <p:cNvSpPr txBox="1"/>
          <p:nvPr/>
        </p:nvSpPr>
        <p:spPr>
          <a:xfrm>
            <a:off x="3073137" y="5137609"/>
            <a:ext cx="91188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>
                <a:solidFill>
                  <a:srgbClr val="0070C0"/>
                </a:solidFill>
              </a:rPr>
              <a:t>Bu uygulamaya </a:t>
            </a:r>
            <a:r>
              <a:rPr lang="tr-TR" b="1" i="1" dirty="0" err="1">
                <a:solidFill>
                  <a:srgbClr val="0070C0"/>
                </a:solidFill>
              </a:rPr>
              <a:t>Android</a:t>
            </a:r>
            <a:r>
              <a:rPr lang="tr-TR" b="1" i="1" dirty="0">
                <a:solidFill>
                  <a:srgbClr val="0070C0"/>
                </a:solidFill>
              </a:rPr>
              <a:t> ve </a:t>
            </a:r>
            <a:r>
              <a:rPr lang="tr-TR" b="1" i="1" dirty="0" err="1">
                <a:solidFill>
                  <a:srgbClr val="0070C0"/>
                </a:solidFill>
              </a:rPr>
              <a:t>iOS</a:t>
            </a:r>
            <a:r>
              <a:rPr lang="tr-TR" b="1" i="1" dirty="0">
                <a:solidFill>
                  <a:srgbClr val="0070C0"/>
                </a:solidFill>
              </a:rPr>
              <a:t> işlemcisi kullanan telefonlarda ‘’PLAY STORE’’ ve ‘’APP STORE ‘’  uygulamalarında  arama butonunda ‘’ RADYOTERAPİ BİLGİLENDİRME ‘’ adı altında aratarak ulaşabilirsiniz.</a:t>
            </a:r>
          </a:p>
        </p:txBody>
      </p:sp>
      <p:sp>
        <p:nvSpPr>
          <p:cNvPr id="5" name="Yıldız: 5 Nokta 4">
            <a:extLst>
              <a:ext uri="{FF2B5EF4-FFF2-40B4-BE49-F238E27FC236}">
                <a16:creationId xmlns:a16="http://schemas.microsoft.com/office/drawing/2014/main" xmlns="" id="{FB5A5E4B-072F-2759-5087-BEB3DD31A4DC}"/>
              </a:ext>
            </a:extLst>
          </p:cNvPr>
          <p:cNvSpPr/>
          <p:nvPr/>
        </p:nvSpPr>
        <p:spPr>
          <a:xfrm>
            <a:off x="2526382" y="5269121"/>
            <a:ext cx="546755" cy="603315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314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144</Words>
  <Application>Microsoft Office PowerPoint</Application>
  <PresentationFormat>Özel</PresentationFormat>
  <Paragraphs>15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Office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emre</dc:creator>
  <cp:lastModifiedBy>GULAY</cp:lastModifiedBy>
  <cp:revision>4</cp:revision>
  <cp:lastPrinted>2022-05-25T09:16:47Z</cp:lastPrinted>
  <dcterms:created xsi:type="dcterms:W3CDTF">2022-05-17T17:34:44Z</dcterms:created>
  <dcterms:modified xsi:type="dcterms:W3CDTF">2022-05-27T09:08:21Z</dcterms:modified>
</cp:coreProperties>
</file>